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ee1737156674490" /><Relationship Type="http://schemas.openxmlformats.org/officeDocument/2006/relationships/extended-properties" Target="/docProps/app.xml" Id="R780cbf36b9e2450f" /><Relationship Type="http://schemas.openxmlformats.org/officeDocument/2006/relationships/officeDocument" Target="/ppt/presentation.xml" Id="R1db078a00859474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b149f84467e4a80"/>
  </p:sldMasterIdLst>
  <p:notesMasterIdLst>
    <p:notesMasterId xmlns:r="http://schemas.openxmlformats.org/officeDocument/2006/relationships" r:id="R726170682b27431f"/>
  </p:notesMasterIdLst>
  <p:sldIdLst>
    <p:sldId xmlns:r="http://schemas.openxmlformats.org/officeDocument/2006/relationships" id="256" r:id="R54d224352e864b04"/>
    <p:sldId xmlns:r="http://schemas.openxmlformats.org/officeDocument/2006/relationships" id="257" r:id="Re175f43bb71e440c"/>
    <p:sldId xmlns:r="http://schemas.openxmlformats.org/officeDocument/2006/relationships" id="258" r:id="R4b2c6099a1774387"/>
    <p:sldId xmlns:r="http://schemas.openxmlformats.org/officeDocument/2006/relationships" id="259" r:id="Rb1e018583dc540a9"/>
    <p:sldId xmlns:r="http://schemas.openxmlformats.org/officeDocument/2006/relationships" id="260" r:id="R7c3e8af9c0d54807"/>
    <p:sldId xmlns:r="http://schemas.openxmlformats.org/officeDocument/2006/relationships" id="261" r:id="R2ae8a2d6e8ae41d9"/>
    <p:sldId xmlns:r="http://schemas.openxmlformats.org/officeDocument/2006/relationships" id="262" r:id="R2a28b1df7d2040a0"/>
    <p:sldId xmlns:r="http://schemas.openxmlformats.org/officeDocument/2006/relationships" id="263" r:id="Ra4c967f0dd9343d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816ba11d9744a01" /><Relationship Type="http://schemas.openxmlformats.org/officeDocument/2006/relationships/slideMaster" Target="/ppt/slideMasters/slideMaster1.xml" Id="R3b149f84467e4a80" /><Relationship Type="http://schemas.openxmlformats.org/officeDocument/2006/relationships/notesMaster" Target="/ppt/notesMasters/notesMaster1.xml" Id="R726170682b27431f" /><Relationship Type="http://schemas.openxmlformats.org/officeDocument/2006/relationships/presProps" Target="/ppt/presProps.xml" Id="R5803ebdc838247b6" /><Relationship Type="http://schemas.openxmlformats.org/officeDocument/2006/relationships/tableStyles" Target="/ppt/tableStyles.xml" Id="R6b86fc6e771d491a" /><Relationship Type="http://schemas.openxmlformats.org/officeDocument/2006/relationships/slide" Target="/ppt/slides/slide1.xml" Id="R54d224352e864b04" /><Relationship Type="http://schemas.openxmlformats.org/officeDocument/2006/relationships/slide" Target="/ppt/slides/slide2.xml" Id="Re175f43bb71e440c" /><Relationship Type="http://schemas.openxmlformats.org/officeDocument/2006/relationships/slide" Target="/ppt/slides/slide3.xml" Id="R4b2c6099a1774387" /><Relationship Type="http://schemas.openxmlformats.org/officeDocument/2006/relationships/slide" Target="/ppt/slides/slide4.xml" Id="Rb1e018583dc540a9" /><Relationship Type="http://schemas.openxmlformats.org/officeDocument/2006/relationships/slide" Target="/ppt/slides/slide5.xml" Id="R7c3e8af9c0d54807" /><Relationship Type="http://schemas.openxmlformats.org/officeDocument/2006/relationships/slide" Target="/ppt/slides/slide6.xml" Id="R2ae8a2d6e8ae41d9" /><Relationship Type="http://schemas.openxmlformats.org/officeDocument/2006/relationships/slide" Target="/ppt/slides/slide7.xml" Id="R2a28b1df7d2040a0" /><Relationship Type="http://schemas.openxmlformats.org/officeDocument/2006/relationships/slide" Target="/ppt/slides/slide8.xml" Id="Ra4c967f0dd9343d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1b67c92f2184cb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1a253920425499e" /><Relationship Type="http://schemas.openxmlformats.org/officeDocument/2006/relationships/notesMaster" Target="/ppt/notesMasters/notesMaster1.xml" Id="Rf5402e23b86c4b4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d2a47acf80c4eb8" /><Relationship Type="http://schemas.openxmlformats.org/officeDocument/2006/relationships/notesMaster" Target="/ppt/notesMasters/notesMaster1.xml" Id="R6de0863b22e440f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d76171728084974" /><Relationship Type="http://schemas.openxmlformats.org/officeDocument/2006/relationships/notesMaster" Target="/ppt/notesMasters/notesMaster1.xml" Id="Re7c1ac0d0d0a411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9990b3cf13f4d41" /><Relationship Type="http://schemas.openxmlformats.org/officeDocument/2006/relationships/notesMaster" Target="/ppt/notesMasters/notesMaster1.xml" Id="R41c8666395934f2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a9eb9ebc6fc4c94" /><Relationship Type="http://schemas.openxmlformats.org/officeDocument/2006/relationships/notesMaster" Target="/ppt/notesMasters/notesMaster1.xml" Id="Ra97080b89f904f3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731f5c9b31a4047" /><Relationship Type="http://schemas.openxmlformats.org/officeDocument/2006/relationships/notesMaster" Target="/ppt/notesMasters/notesMaster1.xml" Id="Rb7493916a03e4de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6dff0f544384eb7" /><Relationship Type="http://schemas.openxmlformats.org/officeDocument/2006/relationships/notesMaster" Target="/ppt/notesMasters/notesMaster1.xml" Id="Rd05a9d9d98f349d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3f7b1434d374fb7" /><Relationship Type="http://schemas.openxmlformats.org/officeDocument/2006/relationships/notesMaster" Target="/ppt/notesMasters/notesMaster1.xml" Id="R68ebb5bfcf4c464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Opening (45 seconds). RORApay is our closed research prototype for Topic F, Autonomous On-chain Wallet. The owner defines authority; the model cannot enlarge it. All demonstrated transfers use synthetic rUSD on Ethereum Sepolia. Artwork is an AI-generated raster render of our supplied mark.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Qualitative source review, not a survey (50 seconds). Users question prompt-only controls and worry about loops draining a wallet. One forum participant self-reports triple payment. Another describes forgotten unlimited approvals. We make no prevalence claim and did not verify these incidents independently. Sources: https://www.reddit.com/r/aiagents/comments/1v374lv/are_you_guys_actually_giving_agents_access_to/ ; https://www.reddit.com/r/AI_Agents/comments/1s8bq8k/what_happens_when_ai_agents_can_spend_money/ ; https://www.reddit.com/r/defi/comments/1ww06jx/how_often_do_you_revoke_old_token_approvals/ ; https://ethereum.org/guides/how-to-revoke-token-access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Permission mechanism (60 seconds). Initial public demonstration: 100 rUSD shared budget, 25 per payment, 10 calls, 24-hour expiry, two allowed recipients. Fixed token and chain. Owner-only grant and revoke. No arbitrary calls, approvals, upgrades or redelegation. Current permission is revoked and 98 rUSD remain. Sources: contracts/AgentVault.sol; evidence/testnet-deployment-11155111.json; evidence/public-controls.json.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Architecture (65 seconds). Passkey authenticates the workspace session; it is not wallet ownership. Owner wallet creates the contract permission. Timeweb GPT-6 Luna emits a single proposal through Responses API. Strict validation checks the trusted address and exact amount. A dedicated executor persists signed transaction and hash before broadcast. Contract enforces its independent envelope. Owner key never reaches backend or model. Sources: src/auth.ts, src/ai.ts, src/server.ts, contracts/AgentVault.sol.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Innovation (65 seconds). Our contribution combines rehearsal, controlled execution, exact-invoice duplicate guard and original-intent verification. Spending limits and these constituent mechanisms are not claimed to be world-first. Rehearsal is read-only and not a reservation. Exact invoice matching is not semantic matching. Proof depends on the configured RPC and cannot prove merchant delivery. Sources: docs/INNOVATION.md; src/rehearsal.ts; src/payment-journal.ts; src/receipt-proof.ts.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Evidence (70 seconds). Two authenticated 1 rUSD payments included on Ethereum Sepolia. A malicious invoice asked for recipient 0x3333…3333 and amount 999; the included event retained 1 rUSD to 0x1111…1111. Four direct agent attempts reverted: unauthorized recipient, above-cap amount, replay and payment after owner revocation. Owner revocation succeeded. Current inactive state: 98 rUSD and 8 calls. Public links: https://sepolia.etherscan.io/tx/0x09da1e681d8a591337d29188d3d73a09ec6a4e89a654001e9dfdef7024b926f0 ; https://sepolia.etherscan.io/tx/0x1f378b1a59530d9660735c1c8b226ad4caaeb13b1473e31e4c722514575c57a5 ; https://sepolia.etherscan.io/tx/0x250773e037630642a8e168314387c2a6242c523de0697af8e4df877ff3b382f7 . All rejection hashes: evidence/public-controls.json.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Evaluation (60 seconds). Timeweb Responses proposal benchmark recorded 50/50 legitimate tasks and 200/200 synthetic adversarial invoices aligned to trusted intent, zero gateway errors. This benchmark precedes the final stricter amount schema and is not 250 on-chain transactions. Current 12 local tests cover validator, incomplete model output, invoice/journal duplicates, rehearsal, forged receipt fields and local contract controls. No user study or independent audit. Sources: evidence/ai-benchmark.json; evidence/local-tests.txt; tests/.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Product readiness and limits (65 seconds). Web: overview, markets, paper trade, AI payments and permissions. Native iOS app built and launched in simulator; Android release APK built, verified and installed. Native screen interaction QA remains blocked by ScreenCaptureKit capture failure; no hardware attestation or signed iPhone IPA. Visual identity and brandbook prepared. Real trading, merchant delivery proof and mainnet are outside this prototype. Organizer testnet acceptance unresolved; inquiry remains unsent. Team: Roma and Rasul. Sources: docs/STATUS.md; docs/brand/BRANDBOOK.md; evidence/android-build.txt; evidence/ios-build.txt.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730839e215d457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f197e8f270548e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43ead481f1401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7056685ae9448c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191e2b577a74fb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8d3a82f6a2b476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0659C15-0D8D-421B-865C-ED53F957F22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4CE6BA6-7ED3-4AAC-BD76-2F4CDCDA5BB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4A9FEE5-701F-4104-9377-AD229F4A75A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4A8DE6F-20A1-4720-8421-6B54902814F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7F4E631-E53C-45BF-BBFB-869D0CDE32E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6250299-DAE1-4C73-91BC-0148DD3C554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60BE26F-7E5B-40E3-AC7F-B97009C5776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D8F296A-3C6A-458E-B1DA-9A0474BEEC6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ED0F604-83BB-4EF1-9197-F3127880250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0791981-4573-4BAE-970E-68449131E58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abf05c9952d4ea1" /><Relationship Type="http://schemas.openxmlformats.org/officeDocument/2006/relationships/slideLayout" Target="/ppt/slideLayouts/slideLayout1.xml" Id="R31843d8589ae4fca" /><Relationship Type="http://schemas.openxmlformats.org/officeDocument/2006/relationships/slideLayout" Target="/ppt/slideLayouts/slideLayout2.xml" Id="R44dbb208c31848a5" /><Relationship Type="http://schemas.openxmlformats.org/officeDocument/2006/relationships/slideLayout" Target="/ppt/slideLayouts/slideLayout3.xml" Id="R4f31c59c53c14cea" /><Relationship Type="http://schemas.openxmlformats.org/officeDocument/2006/relationships/slideLayout" Target="/ppt/slideLayouts/slideLayout4.xml" Id="R22b3a6e20ea24b63" /><Relationship Type="http://schemas.openxmlformats.org/officeDocument/2006/relationships/slideLayout" Target="/ppt/slideLayouts/slideLayout5.xml" Id="R16bab92589294ef1" /><Relationship Type="http://schemas.openxmlformats.org/officeDocument/2006/relationships/slideLayout" Target="/ppt/slideLayouts/slideLayout6.xml" Id="Rdc41b5a1e984452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1843d8589ae4fca"/>
    <p:sldLayoutId xmlns:r="http://schemas.openxmlformats.org/officeDocument/2006/relationships" id="2147483650" r:id="R44dbb208c31848a5"/>
    <p:sldLayoutId xmlns:r="http://schemas.openxmlformats.org/officeDocument/2006/relationships" id="2147483651" r:id="R4f31c59c53c14cea"/>
    <p:sldLayoutId xmlns:r="http://schemas.openxmlformats.org/officeDocument/2006/relationships" id="2147483652" r:id="R22b3a6e20ea24b63"/>
    <p:sldLayoutId xmlns:r="http://schemas.openxmlformats.org/officeDocument/2006/relationships" id="2147483653" r:id="R16bab92589294ef1"/>
    <p:sldLayoutId xmlns:r="http://schemas.openxmlformats.org/officeDocument/2006/relationships" id="2147483654" r:id="Rdc41b5a1e984452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047fb99d4094338" /><Relationship Type="http://schemas.openxmlformats.org/officeDocument/2006/relationships/image" Target="/ppt/media/image.png" Id="Rca460bf845f64b08" /><Relationship Type="http://schemas.openxmlformats.org/officeDocument/2006/relationships/notesSlide" Target="/ppt/notesSlides/notesSlide1.xml" Id="R7029b5620e414d4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bc1382f00814d26" /><Relationship Type="http://schemas.openxmlformats.org/officeDocument/2006/relationships/notesSlide" Target="/ppt/notesSlides/notesSlide2.xml" Id="R6b8df379f6bd4fe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9dae1d044624533" /><Relationship Type="http://schemas.openxmlformats.org/officeDocument/2006/relationships/notesSlide" Target="/ppt/notesSlides/notesSlide3.xml" Id="R6173a373fbe14fb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14cd5e6cdd420b" /><Relationship Type="http://schemas.openxmlformats.org/officeDocument/2006/relationships/notesSlide" Target="/ppt/notesSlides/notesSlide4.xml" Id="Rcd8d5a1c8b5b4c9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33507bcf55241bc" /><Relationship Type="http://schemas.openxmlformats.org/officeDocument/2006/relationships/notesSlide" Target="/ppt/notesSlides/notesSlide5.xml" Id="Rd46b88e7a1bf47f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1b716abaae4b87" /><Relationship Type="http://schemas.openxmlformats.org/officeDocument/2006/relationships/notesSlide" Target="/ppt/notesSlides/notesSlide6.xml" Id="Rd254f4691fb34c2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1cc116183904c42" /><Relationship Type="http://schemas.openxmlformats.org/officeDocument/2006/relationships/notesSlide" Target="/ppt/notesSlides/notesSlide7.xml" Id="R6c743529380d4f1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79f51c7f579450b" /><Relationship Type="http://schemas.openxmlformats.org/officeDocument/2006/relationships/notesSlide" Target="/ppt/notesSlides/notesSlide8.xml" Id="R17c2042bc0ba4b1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DB7662-054E-4E7F-8D43-3F5AA2A66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43A"/>
                </a:solidFill>
                <a:latin typeface="Arial"/>
                <a:ea typeface="Arial"/>
                <a:cs typeface="Arial"/>
              </a:rPr>
              <a:t>Payments within your limits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D1AFD7-BAFA-48D0-8ED0-E150BA35B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RORApay · Roma &amp; Rasul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218991-7E25-4038-AD6B-C6CF4CC8D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65D27D-B6AF-4B06-AE59-F9DF0549C51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460bf845f64b08"/>
          <a:stretch xmlns:a="http://schemas.openxmlformats.org/drawingml/2006/main"/>
        </p:blipFill>
        <p:spPr>
          <a:xfrm xmlns:a="http://schemas.openxmlformats.org/drawingml/2006/main">
            <a:off x="685800" y="1714690"/>
            <a:ext cx="3429000" cy="119024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0902BE-3A93-43E2-9D88-B30509DA6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81375"/>
            <a:ext cx="4857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0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0243A"/>
                </a:solidFill>
                <a:latin typeface="Arial"/>
                <a:ea typeface="Arial"/>
                <a:cs typeface="Arial"/>
              </a:rPr>
              <a:t>An AI payment agent with a visible spending boundary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871FEC-601E-4E3E-AAA4-1D7DC9468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91125"/>
            <a:ext cx="523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Topic F · Ethereum Sepolia research prototype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D80094-1039-46BC-B269-C68F13BC5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86000"/>
            <a:ext cx="5048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1">
                <a:solidFill>
                  <a:srgbClr val="007E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007E76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07E76"/>
                </a:solidFill>
                <a:latin typeface="Arial"/>
                <a:ea typeface="Arial"/>
                <a:cs typeface="Arial"/>
              </a:rPr>
              <a:t>roracrypto.com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862EFA-89E3-480F-A858-16EDBDE45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333750"/>
            <a:ext cx="5048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Public demo, source code and verifiable receipts</a:t>
            </a:r>
          </a:p>
        </p:txBody>
      </p:sp>
    </p:spTree>
    <p:extLst>
      <p:ext uri="{BB962C8B-B14F-4D97-AF65-F5344CB8AC3E}">
        <p14:creationId xmlns:p14="http://schemas.microsoft.com/office/powerpoint/2010/main" val="145895413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6B42F3-1639-4A92-981C-B86A1B97A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43A"/>
                </a:solidFill>
                <a:latin typeface="Arial"/>
                <a:ea typeface="Arial"/>
                <a:cs typeface="Arial"/>
              </a:rPr>
              <a:t>User problems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60DAE4-7699-4907-8EB7-96D6FAE2E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RORApay · Roma &amp; Rasul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0873F4-9D80-4C0A-89E3-50CD3FE00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490D7D-83A7-4667-AADD-DA4826C72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10287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082B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082B4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82B4C"/>
                </a:solidFill>
                <a:latin typeface="Arial"/>
                <a:ea typeface="Arial"/>
                <a:cs typeface="Arial"/>
              </a:rPr>
              <a:t>“What stops an agent from exhausting its budget?”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A23F75-0A14-48D3-9D76-59662FB40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14625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People need limits outside the model’s reasoning loop.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4B8167-8A61-43FE-8353-3415AA554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082B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082B4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082B4C"/>
                </a:solidFill>
                <a:latin typeface="Arial"/>
                <a:ea typeface="Arial"/>
                <a:cs typeface="Arial"/>
              </a:rPr>
              <a:t>“Did this invoice already get paid?”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52D7BA-29D6-4B8E-83BE-5E9E4E2E4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24375"/>
            <a:ext cx="10287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A new request ID or an uncertain receipt should not cause another payment.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9BC933-4A08-4F94-963B-DC8C81D10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9750"/>
            <a:ext cx="1028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007E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007E76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007E76"/>
                </a:solidFill>
                <a:latin typeface="Arial"/>
                <a:ea typeface="Arial"/>
                <a:cs typeface="Arial"/>
              </a:rPr>
              <a:t>Forum signals · self-reported examples, not measured prevalence</a:t>
            </a:r>
          </a:p>
        </p:txBody>
      </p:sp>
    </p:spTree>
    <p:extLst>
      <p:ext uri="{BB962C8B-B14F-4D97-AF65-F5344CB8AC3E}">
        <p14:creationId xmlns:p14="http://schemas.microsoft.com/office/powerpoint/2010/main" val="13880636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16AC10-8348-4DDB-BAD8-46287F751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43A"/>
                </a:solidFill>
                <a:latin typeface="Arial"/>
                <a:ea typeface="Arial"/>
                <a:cs typeface="Arial"/>
              </a:rPr>
              <a:t>Owner-defined authority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6B4627-50DF-4CCD-899A-F17D96863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RORApay · Roma &amp; Rasul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165B1C-D0E5-4916-85DD-C3CBEF8F3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C615E0-259E-471D-960C-3FC842D60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5334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050" b="1">
                <a:solidFill>
                  <a:srgbClr val="082B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082B4C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082B4C"/>
                </a:solidFill>
                <a:latin typeface="Arial"/>
                <a:ea typeface="Arial"/>
                <a:cs typeface="Arial"/>
              </a:rPr>
              <a:t>100 rUSD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6430F3-A4FD-4070-880F-04C0CEC3D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5524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One shared budget across allowed recipients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CD14CA-0BC5-4AF8-B23E-FC9319175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62375"/>
            <a:ext cx="5429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0243A"/>
                </a:solidFill>
                <a:latin typeface="Arial"/>
                <a:ea typeface="Arial"/>
                <a:cs typeface="Arial"/>
              </a:rPr>
              <a:t>25 per payment · 10 calls · 24 hours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B3E8EA-01B5-4087-A65E-A2C34C0D1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5429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Fixed token and network. Owner can revoke.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DB3F26-2ECB-4CD4-842B-6F48C3A09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047875"/>
            <a:ext cx="4667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00" b="1">
                <a:solidFill>
                  <a:srgbClr val="007E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007E76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7E76"/>
                </a:solidFill>
                <a:latin typeface="Arial"/>
                <a:ea typeface="Arial"/>
                <a:cs typeface="Arial"/>
              </a:rPr>
              <a:t>Owner controlled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F70A01-27DF-49A6-882D-962CB18EE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286125"/>
            <a:ext cx="457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Allowed recipients</a:t>
            </a:r>
          </a:p>
          <a:p xmlns:a="http://schemas.openxmlformats.org/drawingml/2006/main">
            <a:pPr>
              <a:defRPr sz="2250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Expiry</a:t>
            </a:r>
          </a:p>
          <a:p xmlns:a="http://schemas.openxmlformats.org/drawingml/2006/main">
            <a:pPr>
              <a:defRPr sz="2250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Revocation</a:t>
            </a:r>
          </a:p>
        </p:txBody>
      </p:sp>
    </p:spTree>
    <p:extLst>
      <p:ext uri="{BB962C8B-B14F-4D97-AF65-F5344CB8AC3E}">
        <p14:creationId xmlns:p14="http://schemas.microsoft.com/office/powerpoint/2010/main" val="208302795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470C72-49B4-443F-AF8E-410F5D30A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43A"/>
                </a:solidFill>
                <a:latin typeface="Arial"/>
                <a:ea typeface="Arial"/>
                <a:cs typeface="Arial"/>
              </a:rPr>
              <a:t>Trust boundaries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FC03E3-8E89-47CD-980B-41FABB18F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RORApay · Roma &amp; Rasul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7465A3-7567-4BF9-A5C7-2ECBA230B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94F1E2-0C9C-4691-A8F8-A4ECC8615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2571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007E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7E76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7E76"/>
                </a:solidFill>
                <a:latin typeface="Arial"/>
                <a:ea typeface="Arial"/>
                <a:cs typeface="Arial"/>
              </a:rPr>
              <a:t>Owner input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A87B7A-A103-44D3-A4D3-7C6169119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714500"/>
            <a:ext cx="7667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43A"/>
                </a:solidFill>
                <a:latin typeface="Arial"/>
                <a:ea typeface="Arial"/>
                <a:cs typeface="Arial"/>
              </a:rPr>
              <a:t>Trusted recipient and exact token amount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90C40E-ACA5-4ACA-9A7E-BA5B1C412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62250"/>
            <a:ext cx="2571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007E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7E76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7E76"/>
                </a:solidFill>
                <a:latin typeface="Arial"/>
                <a:ea typeface="Arial"/>
                <a:cs typeface="Arial"/>
              </a:rPr>
              <a:t>Untrusted invoice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7E8091-9AC1-44B7-94CF-D2C605EDF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762250"/>
            <a:ext cx="7667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43A"/>
                </a:solidFill>
                <a:latin typeface="Arial"/>
                <a:ea typeface="Arial"/>
                <a:cs typeface="Arial"/>
              </a:rPr>
              <a:t>Model proposes; invoice cannot grant authority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3E38DB-4771-4138-8F3D-5FAEB91D0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0"/>
            <a:ext cx="2571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007E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7E76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7E76"/>
                </a:solidFill>
                <a:latin typeface="Arial"/>
                <a:ea typeface="Arial"/>
                <a:cs typeface="Arial"/>
              </a:rPr>
              <a:t>Executor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4CB1A0-3DCC-47FD-BFCC-6EB576F0D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810000"/>
            <a:ext cx="7667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43A"/>
                </a:solidFill>
                <a:latin typeface="Arial"/>
                <a:ea typeface="Arial"/>
                <a:cs typeface="Arial"/>
              </a:rPr>
              <a:t>Validates, simulates, journals and broadcasts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CB71B6-D570-4C55-946E-8E9C01D74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2571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007E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007E76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7E76"/>
                </a:solidFill>
                <a:latin typeface="Arial"/>
                <a:ea typeface="Arial"/>
                <a:cs typeface="Arial"/>
              </a:rPr>
              <a:t>Contract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050B8B-BF9F-4829-92D1-F902AC598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857750"/>
            <a:ext cx="7667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43A"/>
                </a:solidFill>
                <a:latin typeface="Arial"/>
                <a:ea typeface="Arial"/>
                <a:cs typeface="Arial"/>
              </a:rPr>
              <a:t>Enforces limits independently of model output</a:t>
            </a:r>
          </a:p>
        </p:txBody>
      </p:sp>
    </p:spTree>
    <p:extLst>
      <p:ext uri="{BB962C8B-B14F-4D97-AF65-F5344CB8AC3E}">
        <p14:creationId xmlns:p14="http://schemas.microsoft.com/office/powerpoint/2010/main" val="202428151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CAE0F7-2FE8-46D0-B716-98F3731CA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43A"/>
                </a:solidFill>
                <a:latin typeface="Arial"/>
                <a:ea typeface="Arial"/>
                <a:cs typeface="Arial"/>
              </a:rPr>
              <a:t>Inspectable autonomy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2AEFC1-2587-49BA-AB22-31AD46839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RORApay · Roma &amp; Rasul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A84E7F-669C-4161-9785-18D8E313C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E075E2-DFB9-4881-82A8-F9D3028A8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007E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007E76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07E76"/>
                </a:solidFill>
                <a:latin typeface="Arial"/>
                <a:ea typeface="Arial"/>
                <a:cs typeface="Arial"/>
              </a:rPr>
              <a:t>Before spending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8D81FB-A3F7-48DA-BD47-ADB5DFAEE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171450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43A"/>
                </a:solidFill>
                <a:latin typeface="Arial"/>
                <a:ea typeface="Arial"/>
                <a:cs typeface="Arial"/>
              </a:rPr>
              <a:t>Rehearse the current permission and see every failed check without invoking AI or signing.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DCFCF9-0384-433F-8CA5-F2B3485AE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007E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007E76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07E76"/>
                </a:solidFill>
                <a:latin typeface="Arial"/>
                <a:ea typeface="Arial"/>
                <a:cs typeface="Arial"/>
              </a:rPr>
              <a:t>Across retries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93F9CC-E4D7-4F10-816F-218A5BE4F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190875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43A"/>
                </a:solidFill>
                <a:latin typeface="Arial"/>
                <a:ea typeface="Arial"/>
                <a:cs typeface="Arial"/>
              </a:rPr>
              <a:t>The same invoice, recipient and amount return the existing pending or confirmed request.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9F66CF-0060-47BE-9237-88D31E66B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1487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007E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007E76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07E76"/>
                </a:solidFill>
                <a:latin typeface="Arial"/>
                <a:ea typeface="Arial"/>
                <a:cs typeface="Arial"/>
              </a:rPr>
              <a:t>After inclusion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7DAD55-B736-4871-956D-33A39379A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6672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43A"/>
                </a:solidFill>
                <a:latin typeface="Arial"/>
                <a:ea typeface="Arial"/>
                <a:cs typeface="Arial"/>
              </a:rPr>
              <a:t>Compare the included contract event with the owner’s original recipient, amount and request.</a:t>
            </a:r>
          </a:p>
        </p:txBody>
      </p:sp>
    </p:spTree>
    <p:extLst>
      <p:ext uri="{BB962C8B-B14F-4D97-AF65-F5344CB8AC3E}">
        <p14:creationId xmlns:p14="http://schemas.microsoft.com/office/powerpoint/2010/main" val="62244077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C03589-0799-47FD-929E-B5372A785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43A"/>
                </a:solidFill>
                <a:latin typeface="Arial"/>
                <a:ea typeface="Arial"/>
                <a:cs typeface="Arial"/>
              </a:rPr>
              <a:t>Public execution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D098F1-758F-41A4-96D4-956A58D90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RORApay · Roma &amp; Rasul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2C558C-6D39-4D16-9882-4B28A8C91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9B775E-0CCC-45E7-9BEF-D9F420586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4953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350" b="1">
                <a:solidFill>
                  <a:srgbClr val="082B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350" b="1">
                <a:solidFill>
                  <a:srgbClr val="082B4C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082B4C"/>
                </a:solidFill>
                <a:latin typeface="Arial"/>
                <a:ea typeface="Arial"/>
                <a:cs typeface="Arial"/>
              </a:rPr>
              <a:t>2 payments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E0B0C7-EF97-4421-8847-0DEAE9CD4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62250"/>
            <a:ext cx="495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Exact owner intent retained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4A2781-BA16-475C-AFB1-0115D651D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857375"/>
            <a:ext cx="5048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082B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082B4C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82B4C"/>
                </a:solidFill>
                <a:latin typeface="Arial"/>
                <a:ea typeface="Arial"/>
                <a:cs typeface="Arial"/>
              </a:rPr>
              <a:t>4 reverted attempts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56691A-B828-41BA-B9FD-36C21DE95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762250"/>
            <a:ext cx="5048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Direct contract bypass tests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3C4A99-25D2-4B21-9757-1369376FB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0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00" b="1">
                <a:solidFill>
                  <a:srgbClr val="007E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007E76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7E76"/>
                </a:solidFill>
                <a:latin typeface="Arial"/>
                <a:ea typeface="Arial"/>
                <a:cs typeface="Arial"/>
              </a:rPr>
              <a:t>Owner revocation confirmed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610538-6EEC-40A2-88E3-3B405AF34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05375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Inactive · 98 rUSD remaining · 8 calls remaining</a:t>
            </a:r>
          </a:p>
        </p:txBody>
      </p:sp>
    </p:spTree>
    <p:extLst>
      <p:ext uri="{BB962C8B-B14F-4D97-AF65-F5344CB8AC3E}">
        <p14:creationId xmlns:p14="http://schemas.microsoft.com/office/powerpoint/2010/main" val="170268171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BA872F-71CF-47F7-B9F5-2252D8233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43A"/>
                </a:solidFill>
                <a:latin typeface="Arial"/>
                <a:ea typeface="Arial"/>
                <a:cs typeface="Arial"/>
              </a:rPr>
              <a:t>Measured checks and limits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BA081D-6234-4D3B-829F-4F52111D5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RORApay · Roma &amp; Rasul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515B4A-D9E9-47F3-9A11-D26DEFABF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04B982-4991-4879-9177-9E7EF87F8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4762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350" b="1">
                <a:solidFill>
                  <a:srgbClr val="082B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350" b="1">
                <a:solidFill>
                  <a:srgbClr val="082B4C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082B4C"/>
                </a:solidFill>
                <a:latin typeface="Arial"/>
                <a:ea typeface="Arial"/>
                <a:cs typeface="Arial"/>
              </a:rPr>
              <a:t>50 / 50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F7EC65-C4B0-4D02-B310-6434E545F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0"/>
            <a:ext cx="4953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Legitimate proposal cases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E8280F-233E-4162-B906-C8D1A862D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09750"/>
            <a:ext cx="4953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350" b="1">
                <a:solidFill>
                  <a:srgbClr val="082B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350" b="1">
                <a:solidFill>
                  <a:srgbClr val="082B4C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082B4C"/>
                </a:solidFill>
                <a:latin typeface="Arial"/>
                <a:ea typeface="Arial"/>
                <a:cs typeface="Arial"/>
              </a:rPr>
              <a:t>200 / 200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F1AEAF-DFC5-4BE5-9AB7-780092174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67000"/>
            <a:ext cx="4953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Synthetic adversarial invoices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E1540D-57A4-4683-A977-4EBE52855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0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00" b="1">
                <a:solidFill>
                  <a:srgbClr val="007E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007E76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7E76"/>
                </a:solidFill>
                <a:latin typeface="Arial"/>
                <a:ea typeface="Arial"/>
                <a:cs typeface="Arial"/>
              </a:rPr>
              <a:t>12 local tests pass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9D84F5-0544-4FC1-AA12-E7AB023CF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00625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Proposal benchmark ≠ universal injection immunity or independent audit</a:t>
            </a:r>
          </a:p>
        </p:txBody>
      </p:sp>
    </p:spTree>
    <p:extLst>
      <p:ext uri="{BB962C8B-B14F-4D97-AF65-F5344CB8AC3E}">
        <p14:creationId xmlns:p14="http://schemas.microsoft.com/office/powerpoint/2010/main" val="64818273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43EA7C-5AA5-4D72-A311-868D73512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0243A"/>
                </a:solidFill>
                <a:latin typeface="Arial"/>
                <a:ea typeface="Arial"/>
                <a:cs typeface="Arial"/>
              </a:rPr>
              <a:t>Product and next gates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9E7D0E-F3B1-422C-9628-DFA61EB7E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RORApay · Roma &amp; Rasul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D2C984-E82E-4607-887E-708458A3A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8969FD-1052-4130-A65F-7C8E599D2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10572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25" b="1">
                <a:solidFill>
                  <a:srgbClr val="082B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1">
                <a:solidFill>
                  <a:srgbClr val="082B4C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082B4C"/>
                </a:solidFill>
                <a:latin typeface="Arial"/>
                <a:ea typeface="Arial"/>
                <a:cs typeface="Arial"/>
              </a:rPr>
              <a:t>Web + iOS simulator + Android APK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723B5B-0B43-40AE-B34C-2FADEE0AB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9875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One identity: navy structure, turquoise action, visible permission state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3178B6-C944-44B8-A5EC-CAA7E1A17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33875"/>
            <a:ext cx="285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007E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007E76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07E76"/>
                </a:solidFill>
                <a:latin typeface="Arial"/>
                <a:ea typeface="Arial"/>
                <a:cs typeface="Arial"/>
              </a:rPr>
              <a:t>Next gates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7946EF-B611-456F-98DD-4A1B3C1C0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286250"/>
            <a:ext cx="7715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024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43A"/>
                </a:solidFill>
                <a:latin typeface="Arial"/>
                <a:ea typeface="Arial"/>
                <a:cs typeface="Arial"/>
              </a:rPr>
              <a:t>Native screen QA · signed iPhone provisioning</a:t>
            </a:r>
          </a:p>
          <a:p xmlns:a="http://schemas.openxmlformats.org/drawingml/2006/main">
            <a:pPr>
              <a:defRPr sz="2100" b="0">
                <a:solidFill>
                  <a:srgbClr val="10243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43A"/>
                </a:solidFill>
                <a:latin typeface="Arial"/>
                <a:ea typeface="Arial"/>
                <a:cs typeface="Arial"/>
              </a:rPr>
              <a:t>Organizer confirmation · final narrated demonstration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522D33-DECD-4949-AB78-6CA13A320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67375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54697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4697D"/>
                </a:solidFill>
                <a:latin typeface="Arial"/>
                <a:ea typeface="Arial"/>
                <a:cs typeface="Arial"/>
              </a:rPr>
              <a:t>Closed testnet prototype · unaudited contract · no real trading</a:t>
            </a:r>
          </a:p>
        </p:txBody>
      </p:sp>
    </p:spTree>
    <p:extLst>
      <p:ext uri="{BB962C8B-B14F-4D97-AF65-F5344CB8AC3E}">
        <p14:creationId xmlns:p14="http://schemas.microsoft.com/office/powerpoint/2010/main" val="107909095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2026-10-12T06:03:29.3350000Z</dcterms:created>
  <dcterms:modified xsi:type="dcterms:W3CDTF">2026-10-12T06:03:29.3360000Z</dcterms:modified>
</coreProperties>
</file>